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5" r:id="rId2"/>
    <p:sldId id="286" r:id="rId3"/>
    <p:sldId id="271" r:id="rId4"/>
    <p:sldId id="287" r:id="rId5"/>
    <p:sldId id="274" r:id="rId6"/>
    <p:sldId id="258" r:id="rId7"/>
    <p:sldId id="272" r:id="rId8"/>
    <p:sldId id="260" r:id="rId9"/>
    <p:sldId id="291" r:id="rId10"/>
    <p:sldId id="288" r:id="rId11"/>
    <p:sldId id="275" r:id="rId12"/>
    <p:sldId id="261" r:id="rId13"/>
    <p:sldId id="279" r:id="rId14"/>
    <p:sldId id="280" r:id="rId15"/>
    <p:sldId id="281" r:id="rId16"/>
    <p:sldId id="282" r:id="rId17"/>
    <p:sldId id="289" r:id="rId18"/>
    <p:sldId id="283" r:id="rId19"/>
    <p:sldId id="284" r:id="rId20"/>
    <p:sldId id="29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05F562-F260-4916-A5DD-4F79236CE4E7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5122801-B4C5-4EE3-9551-5B01F44C854E}">
      <dgm:prSet phldrT="[Text]"/>
      <dgm:spPr/>
      <dgm:t>
        <a:bodyPr/>
        <a:lstStyle/>
        <a:p>
          <a:r>
            <a:rPr lang="en-US" dirty="0" smtClean="0"/>
            <a:t>Evaluation</a:t>
          </a:r>
          <a:endParaRPr lang="en-US" dirty="0"/>
        </a:p>
      </dgm:t>
    </dgm:pt>
    <dgm:pt modelId="{98FA63B9-695E-4E08-89E4-E7B007D30B66}" type="parTrans" cxnId="{60202538-59CC-41F7-8C9D-6419863F7B86}">
      <dgm:prSet/>
      <dgm:spPr/>
      <dgm:t>
        <a:bodyPr/>
        <a:lstStyle/>
        <a:p>
          <a:endParaRPr lang="en-US"/>
        </a:p>
      </dgm:t>
    </dgm:pt>
    <dgm:pt modelId="{BDB7C8DB-EB2B-4D14-BCED-C03E94E1FB90}" type="sibTrans" cxnId="{60202538-59CC-41F7-8C9D-6419863F7B86}">
      <dgm:prSet/>
      <dgm:spPr/>
      <dgm:t>
        <a:bodyPr/>
        <a:lstStyle/>
        <a:p>
          <a:endParaRPr lang="en-US"/>
        </a:p>
      </dgm:t>
    </dgm:pt>
    <dgm:pt modelId="{D34682C6-EDB7-427F-B880-89C4F310B352}">
      <dgm:prSet phldrT="[Text]"/>
      <dgm:spPr/>
      <dgm:t>
        <a:bodyPr/>
        <a:lstStyle/>
        <a:p>
          <a:r>
            <a:rPr lang="en-US" dirty="0" smtClean="0"/>
            <a:t>Analysis</a:t>
          </a:r>
          <a:endParaRPr lang="en-US" dirty="0"/>
        </a:p>
      </dgm:t>
    </dgm:pt>
    <dgm:pt modelId="{18AC68A9-F58B-4723-BCA4-E80D78BBB315}" type="parTrans" cxnId="{C1A7F513-E5AF-4365-AC05-7430B99BAA31}">
      <dgm:prSet/>
      <dgm:spPr/>
      <dgm:t>
        <a:bodyPr/>
        <a:lstStyle/>
        <a:p>
          <a:endParaRPr lang="en-US"/>
        </a:p>
      </dgm:t>
    </dgm:pt>
    <dgm:pt modelId="{A2186697-56A6-4653-9F1F-A11CA68501C3}" type="sibTrans" cxnId="{C1A7F513-E5AF-4365-AC05-7430B99BAA31}">
      <dgm:prSet/>
      <dgm:spPr/>
      <dgm:t>
        <a:bodyPr/>
        <a:lstStyle/>
        <a:p>
          <a:endParaRPr lang="en-US"/>
        </a:p>
      </dgm:t>
    </dgm:pt>
    <dgm:pt modelId="{F0ADFB6E-AF4E-4792-AE9A-D7070F5A2C77}">
      <dgm:prSet phldrT="[Text]"/>
      <dgm:spPr/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7E538EB7-2A17-40B5-8B06-FD133D2DBF01}" type="parTrans" cxnId="{3F7C2387-40A0-4BD8-A155-504E5F1B1501}">
      <dgm:prSet/>
      <dgm:spPr/>
      <dgm:t>
        <a:bodyPr/>
        <a:lstStyle/>
        <a:p>
          <a:endParaRPr lang="en-US"/>
        </a:p>
      </dgm:t>
    </dgm:pt>
    <dgm:pt modelId="{02D652FE-C86F-4998-BE74-10A1C7CABD56}" type="sibTrans" cxnId="{3F7C2387-40A0-4BD8-A155-504E5F1B1501}">
      <dgm:prSet/>
      <dgm:spPr/>
      <dgm:t>
        <a:bodyPr/>
        <a:lstStyle/>
        <a:p>
          <a:endParaRPr lang="en-US"/>
        </a:p>
      </dgm:t>
    </dgm:pt>
    <dgm:pt modelId="{DAA27B9D-92CC-4486-9A95-485398E4CAF2}">
      <dgm:prSet phldrT="[Text]"/>
      <dgm:spPr/>
      <dgm:t>
        <a:bodyPr/>
        <a:lstStyle/>
        <a:p>
          <a:r>
            <a:rPr lang="en-US" dirty="0" smtClean="0"/>
            <a:t>Development</a:t>
          </a:r>
          <a:endParaRPr lang="en-US" dirty="0"/>
        </a:p>
      </dgm:t>
    </dgm:pt>
    <dgm:pt modelId="{21549A6A-6D12-4387-818D-02C0F9261917}" type="parTrans" cxnId="{C0D29D62-A784-455A-8C36-9ACA40261E9D}">
      <dgm:prSet/>
      <dgm:spPr/>
      <dgm:t>
        <a:bodyPr/>
        <a:lstStyle/>
        <a:p>
          <a:endParaRPr lang="en-US"/>
        </a:p>
      </dgm:t>
    </dgm:pt>
    <dgm:pt modelId="{10EFE796-B0BB-49E9-A9B3-D7E74DF04617}" type="sibTrans" cxnId="{C0D29D62-A784-455A-8C36-9ACA40261E9D}">
      <dgm:prSet/>
      <dgm:spPr/>
      <dgm:t>
        <a:bodyPr/>
        <a:lstStyle/>
        <a:p>
          <a:endParaRPr lang="en-US"/>
        </a:p>
      </dgm:t>
    </dgm:pt>
    <dgm:pt modelId="{4ABC3880-C8A2-4CBA-863B-9B953D1CE08D}">
      <dgm:prSet phldrT="[Text]"/>
      <dgm:spPr/>
      <dgm:t>
        <a:bodyPr/>
        <a:lstStyle/>
        <a:p>
          <a:r>
            <a:rPr lang="en-US" dirty="0" smtClean="0"/>
            <a:t>Production</a:t>
          </a:r>
          <a:endParaRPr lang="en-US" dirty="0"/>
        </a:p>
      </dgm:t>
    </dgm:pt>
    <dgm:pt modelId="{9AE99F51-0F93-4E85-BBEC-7C827436E656}" type="parTrans" cxnId="{95D051BD-48E8-49FD-8FD8-6FB8D0A04C52}">
      <dgm:prSet/>
      <dgm:spPr/>
      <dgm:t>
        <a:bodyPr/>
        <a:lstStyle/>
        <a:p>
          <a:endParaRPr lang="en-US"/>
        </a:p>
      </dgm:t>
    </dgm:pt>
    <dgm:pt modelId="{0454800F-A08F-494F-9550-070DD4313266}" type="sibTrans" cxnId="{95D051BD-48E8-49FD-8FD8-6FB8D0A04C52}">
      <dgm:prSet/>
      <dgm:spPr/>
      <dgm:t>
        <a:bodyPr/>
        <a:lstStyle/>
        <a:p>
          <a:endParaRPr lang="en-US"/>
        </a:p>
      </dgm:t>
    </dgm:pt>
    <dgm:pt modelId="{EBAAFEE0-023E-45F3-A37E-C8DC6A24D353}">
      <dgm:prSet phldrT="[Text]"/>
      <dgm:spPr/>
      <dgm:t>
        <a:bodyPr/>
        <a:lstStyle/>
        <a:p>
          <a:r>
            <a:rPr lang="en-US" dirty="0" smtClean="0"/>
            <a:t>Delivery</a:t>
          </a:r>
          <a:endParaRPr lang="en-US" dirty="0"/>
        </a:p>
      </dgm:t>
    </dgm:pt>
    <dgm:pt modelId="{3AC2E934-FF68-4FBC-9F02-80D141741569}" type="parTrans" cxnId="{31054230-CE85-4BB7-8D00-60881FBD8ADE}">
      <dgm:prSet/>
      <dgm:spPr/>
      <dgm:t>
        <a:bodyPr/>
        <a:lstStyle/>
        <a:p>
          <a:endParaRPr lang="en-US"/>
        </a:p>
      </dgm:t>
    </dgm:pt>
    <dgm:pt modelId="{76525EA1-0B09-4406-92FE-68ED77F4FE99}" type="sibTrans" cxnId="{31054230-CE85-4BB7-8D00-60881FBD8ADE}">
      <dgm:prSet/>
      <dgm:spPr/>
      <dgm:t>
        <a:bodyPr/>
        <a:lstStyle/>
        <a:p>
          <a:endParaRPr lang="en-US"/>
        </a:p>
      </dgm:t>
    </dgm:pt>
    <dgm:pt modelId="{88C4FE51-A0B7-4579-958A-2DD0651A07EC}" type="pres">
      <dgm:prSet presAssocID="{2D05F562-F260-4916-A5DD-4F79236CE4E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725514-25D5-49EF-8E44-50040D32265A}" type="pres">
      <dgm:prSet presAssocID="{35122801-B4C5-4EE3-9551-5B01F44C854E}" presName="centerShape" presStyleLbl="node0" presStyleIdx="0" presStyleCnt="1" custScaleX="74126" custScaleY="70596"/>
      <dgm:spPr/>
      <dgm:t>
        <a:bodyPr/>
        <a:lstStyle/>
        <a:p>
          <a:endParaRPr lang="en-US"/>
        </a:p>
      </dgm:t>
    </dgm:pt>
    <dgm:pt modelId="{9FE77779-C01B-4BC9-A6B7-12DD41C870DB}" type="pres">
      <dgm:prSet presAssocID="{D34682C6-EDB7-427F-B880-89C4F310B35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B6946-AB3A-4213-ACDD-55CE73D45084}" type="pres">
      <dgm:prSet presAssocID="{D34682C6-EDB7-427F-B880-89C4F310B352}" presName="dummy" presStyleCnt="0"/>
      <dgm:spPr/>
    </dgm:pt>
    <dgm:pt modelId="{9741BE1E-0638-4DE5-8B5B-417AF17693D5}" type="pres">
      <dgm:prSet presAssocID="{A2186697-56A6-4653-9F1F-A11CA68501C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04C07E8-89A5-4864-92F2-FF76C8117F83}" type="pres">
      <dgm:prSet presAssocID="{F0ADFB6E-AF4E-4792-AE9A-D7070F5A2C7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5707B-0406-4428-959B-5AAD12E500FB}" type="pres">
      <dgm:prSet presAssocID="{F0ADFB6E-AF4E-4792-AE9A-D7070F5A2C77}" presName="dummy" presStyleCnt="0"/>
      <dgm:spPr/>
    </dgm:pt>
    <dgm:pt modelId="{81582473-EA09-4B17-9A33-6A4AADFE1570}" type="pres">
      <dgm:prSet presAssocID="{02D652FE-C86F-4998-BE74-10A1C7CABD56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28869BF-A90D-4CA3-9D0C-23FC74700A6F}" type="pres">
      <dgm:prSet presAssocID="{DAA27B9D-92CC-4486-9A95-485398E4CAF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8712A3-8A7A-4D28-8003-508CE7FE1098}" type="pres">
      <dgm:prSet presAssocID="{DAA27B9D-92CC-4486-9A95-485398E4CAF2}" presName="dummy" presStyleCnt="0"/>
      <dgm:spPr/>
    </dgm:pt>
    <dgm:pt modelId="{8E551E17-5742-4BCE-A0A8-1CA7F86BEB33}" type="pres">
      <dgm:prSet presAssocID="{10EFE796-B0BB-49E9-A9B3-D7E74DF04617}" presName="sibTrans" presStyleLbl="sibTrans2D1" presStyleIdx="2" presStyleCnt="5"/>
      <dgm:spPr/>
      <dgm:t>
        <a:bodyPr/>
        <a:lstStyle/>
        <a:p>
          <a:endParaRPr lang="en-US"/>
        </a:p>
      </dgm:t>
    </dgm:pt>
    <dgm:pt modelId="{E96D3042-8A60-4280-8622-6E965D2C52A4}" type="pres">
      <dgm:prSet presAssocID="{4ABC3880-C8A2-4CBA-863B-9B953D1CE08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A4474-7569-4C91-9BF9-2942BD2870A7}" type="pres">
      <dgm:prSet presAssocID="{4ABC3880-C8A2-4CBA-863B-9B953D1CE08D}" presName="dummy" presStyleCnt="0"/>
      <dgm:spPr/>
    </dgm:pt>
    <dgm:pt modelId="{E68CA416-44B8-4D34-A76A-8FB99D20407F}" type="pres">
      <dgm:prSet presAssocID="{0454800F-A08F-494F-9550-070DD4313266}" presName="sibTrans" presStyleLbl="sibTrans2D1" presStyleIdx="3" presStyleCnt="5"/>
      <dgm:spPr/>
      <dgm:t>
        <a:bodyPr/>
        <a:lstStyle/>
        <a:p>
          <a:endParaRPr lang="en-US"/>
        </a:p>
      </dgm:t>
    </dgm:pt>
    <dgm:pt modelId="{79444455-67D1-4664-BFC9-42110E4D4D33}" type="pres">
      <dgm:prSet presAssocID="{EBAAFEE0-023E-45F3-A37E-C8DC6A24D35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3F208-449D-48EE-A50C-C1BCF30C80FB}" type="pres">
      <dgm:prSet presAssocID="{EBAAFEE0-023E-45F3-A37E-C8DC6A24D353}" presName="dummy" presStyleCnt="0"/>
      <dgm:spPr/>
    </dgm:pt>
    <dgm:pt modelId="{A6A7F0C8-9B90-459D-B293-1D6BAF6CEF09}" type="pres">
      <dgm:prSet presAssocID="{76525EA1-0B09-4406-92FE-68ED77F4FE99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A67F5022-B793-4B44-93FB-B0A82ABF9495}" type="presOf" srcId="{35122801-B4C5-4EE3-9551-5B01F44C854E}" destId="{1F725514-25D5-49EF-8E44-50040D32265A}" srcOrd="0" destOrd="0" presId="urn:microsoft.com/office/officeart/2005/8/layout/radial6"/>
    <dgm:cxn modelId="{1E817ABA-36E4-4CF9-89C3-B6974E11FEF7}" type="presOf" srcId="{2D05F562-F260-4916-A5DD-4F79236CE4E7}" destId="{88C4FE51-A0B7-4579-958A-2DD0651A07EC}" srcOrd="0" destOrd="0" presId="urn:microsoft.com/office/officeart/2005/8/layout/radial6"/>
    <dgm:cxn modelId="{226A6E7A-92F0-4D8B-A95E-46F464A92415}" type="presOf" srcId="{F0ADFB6E-AF4E-4792-AE9A-D7070F5A2C77}" destId="{004C07E8-89A5-4864-92F2-FF76C8117F83}" srcOrd="0" destOrd="0" presId="urn:microsoft.com/office/officeart/2005/8/layout/radial6"/>
    <dgm:cxn modelId="{95D051BD-48E8-49FD-8FD8-6FB8D0A04C52}" srcId="{35122801-B4C5-4EE3-9551-5B01F44C854E}" destId="{4ABC3880-C8A2-4CBA-863B-9B953D1CE08D}" srcOrd="3" destOrd="0" parTransId="{9AE99F51-0F93-4E85-BBEC-7C827436E656}" sibTransId="{0454800F-A08F-494F-9550-070DD4313266}"/>
    <dgm:cxn modelId="{49D39100-7278-46CE-9D4E-977C415527A7}" type="presOf" srcId="{D34682C6-EDB7-427F-B880-89C4F310B352}" destId="{9FE77779-C01B-4BC9-A6B7-12DD41C870DB}" srcOrd="0" destOrd="0" presId="urn:microsoft.com/office/officeart/2005/8/layout/radial6"/>
    <dgm:cxn modelId="{3F7C2387-40A0-4BD8-A155-504E5F1B1501}" srcId="{35122801-B4C5-4EE3-9551-5B01F44C854E}" destId="{F0ADFB6E-AF4E-4792-AE9A-D7070F5A2C77}" srcOrd="1" destOrd="0" parTransId="{7E538EB7-2A17-40B5-8B06-FD133D2DBF01}" sibTransId="{02D652FE-C86F-4998-BE74-10A1C7CABD56}"/>
    <dgm:cxn modelId="{31054230-CE85-4BB7-8D00-60881FBD8ADE}" srcId="{35122801-B4C5-4EE3-9551-5B01F44C854E}" destId="{EBAAFEE0-023E-45F3-A37E-C8DC6A24D353}" srcOrd="4" destOrd="0" parTransId="{3AC2E934-FF68-4FBC-9F02-80D141741569}" sibTransId="{76525EA1-0B09-4406-92FE-68ED77F4FE99}"/>
    <dgm:cxn modelId="{8D028444-DF6A-4C60-B32A-45725217550A}" type="presOf" srcId="{76525EA1-0B09-4406-92FE-68ED77F4FE99}" destId="{A6A7F0C8-9B90-459D-B293-1D6BAF6CEF09}" srcOrd="0" destOrd="0" presId="urn:microsoft.com/office/officeart/2005/8/layout/radial6"/>
    <dgm:cxn modelId="{16537308-C53E-4C6B-8D44-30E83CB0122E}" type="presOf" srcId="{A2186697-56A6-4653-9F1F-A11CA68501C3}" destId="{9741BE1E-0638-4DE5-8B5B-417AF17693D5}" srcOrd="0" destOrd="0" presId="urn:microsoft.com/office/officeart/2005/8/layout/radial6"/>
    <dgm:cxn modelId="{E997C701-F646-40DA-9AB0-97E65047533F}" type="presOf" srcId="{02D652FE-C86F-4998-BE74-10A1C7CABD56}" destId="{81582473-EA09-4B17-9A33-6A4AADFE1570}" srcOrd="0" destOrd="0" presId="urn:microsoft.com/office/officeart/2005/8/layout/radial6"/>
    <dgm:cxn modelId="{BF3A7B39-AA27-4C99-B2EB-2B79F50152BB}" type="presOf" srcId="{DAA27B9D-92CC-4486-9A95-485398E4CAF2}" destId="{828869BF-A90D-4CA3-9D0C-23FC74700A6F}" srcOrd="0" destOrd="0" presId="urn:microsoft.com/office/officeart/2005/8/layout/radial6"/>
    <dgm:cxn modelId="{5380C78E-1A8C-48E7-A616-AEA64BF5F106}" type="presOf" srcId="{0454800F-A08F-494F-9550-070DD4313266}" destId="{E68CA416-44B8-4D34-A76A-8FB99D20407F}" srcOrd="0" destOrd="0" presId="urn:microsoft.com/office/officeart/2005/8/layout/radial6"/>
    <dgm:cxn modelId="{0A51AD28-D7F7-4E3F-A9C2-2DE046E31F44}" type="presOf" srcId="{10EFE796-B0BB-49E9-A9B3-D7E74DF04617}" destId="{8E551E17-5742-4BCE-A0A8-1CA7F86BEB33}" srcOrd="0" destOrd="0" presId="urn:microsoft.com/office/officeart/2005/8/layout/radial6"/>
    <dgm:cxn modelId="{06731C67-513B-4B27-B97B-8B6FABD15131}" type="presOf" srcId="{EBAAFEE0-023E-45F3-A37E-C8DC6A24D353}" destId="{79444455-67D1-4664-BFC9-42110E4D4D33}" srcOrd="0" destOrd="0" presId="urn:microsoft.com/office/officeart/2005/8/layout/radial6"/>
    <dgm:cxn modelId="{C1A7F513-E5AF-4365-AC05-7430B99BAA31}" srcId="{35122801-B4C5-4EE3-9551-5B01F44C854E}" destId="{D34682C6-EDB7-427F-B880-89C4F310B352}" srcOrd="0" destOrd="0" parTransId="{18AC68A9-F58B-4723-BCA4-E80D78BBB315}" sibTransId="{A2186697-56A6-4653-9F1F-A11CA68501C3}"/>
    <dgm:cxn modelId="{60202538-59CC-41F7-8C9D-6419863F7B86}" srcId="{2D05F562-F260-4916-A5DD-4F79236CE4E7}" destId="{35122801-B4C5-4EE3-9551-5B01F44C854E}" srcOrd="0" destOrd="0" parTransId="{98FA63B9-695E-4E08-89E4-E7B007D30B66}" sibTransId="{BDB7C8DB-EB2B-4D14-BCED-C03E94E1FB90}"/>
    <dgm:cxn modelId="{C0D29D62-A784-455A-8C36-9ACA40261E9D}" srcId="{35122801-B4C5-4EE3-9551-5B01F44C854E}" destId="{DAA27B9D-92CC-4486-9A95-485398E4CAF2}" srcOrd="2" destOrd="0" parTransId="{21549A6A-6D12-4387-818D-02C0F9261917}" sibTransId="{10EFE796-B0BB-49E9-A9B3-D7E74DF04617}"/>
    <dgm:cxn modelId="{258B09DF-A739-45A7-9994-726B8C87ECF9}" type="presOf" srcId="{4ABC3880-C8A2-4CBA-863B-9B953D1CE08D}" destId="{E96D3042-8A60-4280-8622-6E965D2C52A4}" srcOrd="0" destOrd="0" presId="urn:microsoft.com/office/officeart/2005/8/layout/radial6"/>
    <dgm:cxn modelId="{A5B78C6B-EE74-4917-A494-226372CD69A4}" type="presParOf" srcId="{88C4FE51-A0B7-4579-958A-2DD0651A07EC}" destId="{1F725514-25D5-49EF-8E44-50040D32265A}" srcOrd="0" destOrd="0" presId="urn:microsoft.com/office/officeart/2005/8/layout/radial6"/>
    <dgm:cxn modelId="{26B0BA76-1245-475C-B5F3-ACFBA52528B6}" type="presParOf" srcId="{88C4FE51-A0B7-4579-958A-2DD0651A07EC}" destId="{9FE77779-C01B-4BC9-A6B7-12DD41C870DB}" srcOrd="1" destOrd="0" presId="urn:microsoft.com/office/officeart/2005/8/layout/radial6"/>
    <dgm:cxn modelId="{0A0E6535-FC8E-44E2-891C-E5A538FC6C01}" type="presParOf" srcId="{88C4FE51-A0B7-4579-958A-2DD0651A07EC}" destId="{D73B6946-AB3A-4213-ACDD-55CE73D45084}" srcOrd="2" destOrd="0" presId="urn:microsoft.com/office/officeart/2005/8/layout/radial6"/>
    <dgm:cxn modelId="{E40B23DD-756F-4DAA-BAFF-1AE3E3A83ABA}" type="presParOf" srcId="{88C4FE51-A0B7-4579-958A-2DD0651A07EC}" destId="{9741BE1E-0638-4DE5-8B5B-417AF17693D5}" srcOrd="3" destOrd="0" presId="urn:microsoft.com/office/officeart/2005/8/layout/radial6"/>
    <dgm:cxn modelId="{74E5822C-609D-4CA1-8F38-A7BF81F8D751}" type="presParOf" srcId="{88C4FE51-A0B7-4579-958A-2DD0651A07EC}" destId="{004C07E8-89A5-4864-92F2-FF76C8117F83}" srcOrd="4" destOrd="0" presId="urn:microsoft.com/office/officeart/2005/8/layout/radial6"/>
    <dgm:cxn modelId="{D989A1F7-FE4F-4B02-873F-D6D9377E4EAD}" type="presParOf" srcId="{88C4FE51-A0B7-4579-958A-2DD0651A07EC}" destId="{61D5707B-0406-4428-959B-5AAD12E500FB}" srcOrd="5" destOrd="0" presId="urn:microsoft.com/office/officeart/2005/8/layout/radial6"/>
    <dgm:cxn modelId="{2A60EC63-B0A5-444A-92A7-0FDB36222094}" type="presParOf" srcId="{88C4FE51-A0B7-4579-958A-2DD0651A07EC}" destId="{81582473-EA09-4B17-9A33-6A4AADFE1570}" srcOrd="6" destOrd="0" presId="urn:microsoft.com/office/officeart/2005/8/layout/radial6"/>
    <dgm:cxn modelId="{EB809C22-3DF3-47F3-ADBC-38C1127E953B}" type="presParOf" srcId="{88C4FE51-A0B7-4579-958A-2DD0651A07EC}" destId="{828869BF-A90D-4CA3-9D0C-23FC74700A6F}" srcOrd="7" destOrd="0" presId="urn:microsoft.com/office/officeart/2005/8/layout/radial6"/>
    <dgm:cxn modelId="{A092EA0B-23F3-4866-861C-2866221DA6E4}" type="presParOf" srcId="{88C4FE51-A0B7-4579-958A-2DD0651A07EC}" destId="{4A8712A3-8A7A-4D28-8003-508CE7FE1098}" srcOrd="8" destOrd="0" presId="urn:microsoft.com/office/officeart/2005/8/layout/radial6"/>
    <dgm:cxn modelId="{0C92B226-35FF-4527-AFC1-4BD69CE7E079}" type="presParOf" srcId="{88C4FE51-A0B7-4579-958A-2DD0651A07EC}" destId="{8E551E17-5742-4BCE-A0A8-1CA7F86BEB33}" srcOrd="9" destOrd="0" presId="urn:microsoft.com/office/officeart/2005/8/layout/radial6"/>
    <dgm:cxn modelId="{456A814B-7E51-433C-8749-91316A2791AF}" type="presParOf" srcId="{88C4FE51-A0B7-4579-958A-2DD0651A07EC}" destId="{E96D3042-8A60-4280-8622-6E965D2C52A4}" srcOrd="10" destOrd="0" presId="urn:microsoft.com/office/officeart/2005/8/layout/radial6"/>
    <dgm:cxn modelId="{B84B680A-C67A-4963-9FDE-8267CDDD1134}" type="presParOf" srcId="{88C4FE51-A0B7-4579-958A-2DD0651A07EC}" destId="{187A4474-7569-4C91-9BF9-2942BD2870A7}" srcOrd="11" destOrd="0" presId="urn:microsoft.com/office/officeart/2005/8/layout/radial6"/>
    <dgm:cxn modelId="{71714D62-187B-4667-8C52-8DE9A537C61E}" type="presParOf" srcId="{88C4FE51-A0B7-4579-958A-2DD0651A07EC}" destId="{E68CA416-44B8-4D34-A76A-8FB99D20407F}" srcOrd="12" destOrd="0" presId="urn:microsoft.com/office/officeart/2005/8/layout/radial6"/>
    <dgm:cxn modelId="{B7F69064-E8D0-4C31-B493-9EAC561A2E32}" type="presParOf" srcId="{88C4FE51-A0B7-4579-958A-2DD0651A07EC}" destId="{79444455-67D1-4664-BFC9-42110E4D4D33}" srcOrd="13" destOrd="0" presId="urn:microsoft.com/office/officeart/2005/8/layout/radial6"/>
    <dgm:cxn modelId="{19F45D1C-AA81-47C8-9833-57635F9A24E3}" type="presParOf" srcId="{88C4FE51-A0B7-4579-958A-2DD0651A07EC}" destId="{2E23F208-449D-48EE-A50C-C1BCF30C80FB}" srcOrd="14" destOrd="0" presId="urn:microsoft.com/office/officeart/2005/8/layout/radial6"/>
    <dgm:cxn modelId="{9DB860B4-4112-4866-B373-7F1F4778B08F}" type="presParOf" srcId="{88C4FE51-A0B7-4579-958A-2DD0651A07EC}" destId="{A6A7F0C8-9B90-459D-B293-1D6BAF6CEF09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7F0C8-9B90-459D-B293-1D6BAF6CEF09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11880000"/>
            <a:gd name="adj2" fmla="val 16200000"/>
            <a:gd name="adj3" fmla="val 4636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CA416-44B8-4D34-A76A-8FB99D20407F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7560000"/>
            <a:gd name="adj2" fmla="val 11880000"/>
            <a:gd name="adj3" fmla="val 463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51E17-5742-4BCE-A0A8-1CA7F86BEB33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3240000"/>
            <a:gd name="adj2" fmla="val 7560000"/>
            <a:gd name="adj3" fmla="val 463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582473-EA09-4B17-9A33-6A4AADFE1570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20520000"/>
            <a:gd name="adj2" fmla="val 3240000"/>
            <a:gd name="adj3" fmla="val 463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1BE1E-0638-4DE5-8B5B-417AF17693D5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16200000"/>
            <a:gd name="adj2" fmla="val 20520000"/>
            <a:gd name="adj3" fmla="val 463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25514-25D5-49EF-8E44-50040D32265A}">
      <dsp:nvSpPr>
        <dsp:cNvPr id="0" name=""/>
        <dsp:cNvSpPr/>
      </dsp:nvSpPr>
      <dsp:spPr>
        <a:xfrm>
          <a:off x="2477643" y="1631115"/>
          <a:ext cx="1140712" cy="10863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Evaluation</a:t>
          </a:r>
          <a:endParaRPr lang="en-US" sz="1400" kern="1200" dirty="0"/>
        </a:p>
      </dsp:txBody>
      <dsp:txXfrm>
        <a:off x="2644696" y="1790213"/>
        <a:ext cx="806606" cy="768193"/>
      </dsp:txXfrm>
    </dsp:sp>
    <dsp:sp modelId="{9FE77779-C01B-4BC9-A6B7-12DD41C870DB}">
      <dsp:nvSpPr>
        <dsp:cNvPr id="0" name=""/>
        <dsp:cNvSpPr/>
      </dsp:nvSpPr>
      <dsp:spPr>
        <a:xfrm>
          <a:off x="2509391" y="1406"/>
          <a:ext cx="1077217" cy="10772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Analysis</a:t>
          </a:r>
          <a:endParaRPr lang="en-US" sz="1000" kern="1200" dirty="0"/>
        </a:p>
      </dsp:txBody>
      <dsp:txXfrm>
        <a:off x="2667146" y="159161"/>
        <a:ext cx="761707" cy="761707"/>
      </dsp:txXfrm>
    </dsp:sp>
    <dsp:sp modelId="{004C07E8-89A5-4864-92F2-FF76C8117F83}">
      <dsp:nvSpPr>
        <dsp:cNvPr id="0" name=""/>
        <dsp:cNvSpPr/>
      </dsp:nvSpPr>
      <dsp:spPr>
        <a:xfrm>
          <a:off x="4063697" y="1130676"/>
          <a:ext cx="1077217" cy="107721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Design</a:t>
          </a:r>
          <a:endParaRPr lang="en-US" sz="1000" kern="1200" dirty="0"/>
        </a:p>
      </dsp:txBody>
      <dsp:txXfrm>
        <a:off x="4221452" y="1288431"/>
        <a:ext cx="761707" cy="761707"/>
      </dsp:txXfrm>
    </dsp:sp>
    <dsp:sp modelId="{828869BF-A90D-4CA3-9D0C-23FC74700A6F}">
      <dsp:nvSpPr>
        <dsp:cNvPr id="0" name=""/>
        <dsp:cNvSpPr/>
      </dsp:nvSpPr>
      <dsp:spPr>
        <a:xfrm>
          <a:off x="3470005" y="2957873"/>
          <a:ext cx="1077217" cy="107721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Development</a:t>
          </a:r>
          <a:endParaRPr lang="en-US" sz="1000" kern="1200" dirty="0"/>
        </a:p>
      </dsp:txBody>
      <dsp:txXfrm>
        <a:off x="3627760" y="3115628"/>
        <a:ext cx="761707" cy="761707"/>
      </dsp:txXfrm>
    </dsp:sp>
    <dsp:sp modelId="{E96D3042-8A60-4280-8622-6E965D2C52A4}">
      <dsp:nvSpPr>
        <dsp:cNvPr id="0" name=""/>
        <dsp:cNvSpPr/>
      </dsp:nvSpPr>
      <dsp:spPr>
        <a:xfrm>
          <a:off x="1548776" y="2957873"/>
          <a:ext cx="1077217" cy="107721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Production</a:t>
          </a:r>
          <a:endParaRPr lang="en-US" sz="1000" kern="1200" dirty="0"/>
        </a:p>
      </dsp:txBody>
      <dsp:txXfrm>
        <a:off x="1706531" y="3115628"/>
        <a:ext cx="761707" cy="761707"/>
      </dsp:txXfrm>
    </dsp:sp>
    <dsp:sp modelId="{79444455-67D1-4664-BFC9-42110E4D4D33}">
      <dsp:nvSpPr>
        <dsp:cNvPr id="0" name=""/>
        <dsp:cNvSpPr/>
      </dsp:nvSpPr>
      <dsp:spPr>
        <a:xfrm>
          <a:off x="955084" y="1130676"/>
          <a:ext cx="1077217" cy="107721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Delivery</a:t>
          </a:r>
          <a:endParaRPr lang="en-US" sz="1000" kern="1200" dirty="0"/>
        </a:p>
      </dsp:txBody>
      <dsp:txXfrm>
        <a:off x="1112839" y="1288431"/>
        <a:ext cx="761707" cy="761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9C25F-07F7-4E2B-A761-9300BD8FB931}" type="datetimeFigureOut">
              <a:rPr lang="en-US" smtClean="0"/>
              <a:t>6/19/2012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E45A7-ECDE-4D78-82CA-46B57A2AF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61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Image: http://ocsld.brookesblogs.net/2012/02/09/another-successful-bid-openline/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E5513-3620-4AA1-B6C1-0AA103F27F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10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Image: http://anulik.edublogs.org/2010/11/22/skype-conferance-based-on-oer/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E5513-3620-4AA1-B6C1-0AA103F27F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89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Intellectual property rights, very broadly, are rights granted to creators and owners of works that are the result of human intellectual creativity.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E45A7-ECDE-4D78-82CA-46B57A2AFC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55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Guarantee quality????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E45A7-ECDE-4D78-82CA-46B57A2AFC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44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Image: http://wikieducator.org/OERF:FAQs/Open_Education_Resources/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E5513-3620-4AA1-B6C1-0AA103F27F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39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Guarantee quality????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E45A7-ECDE-4D78-82CA-46B57A2AFC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44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Guarantee quality????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E45A7-ECDE-4D78-82CA-46B57A2AFC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44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Guarantee quality????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E45A7-ECDE-4D78-82CA-46B57A2AFC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44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Guarantee quality????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E45A7-ECDE-4D78-82CA-46B57A2AFC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44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Guarantee quality????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E45A7-ECDE-4D78-82CA-46B57A2AFC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44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AC735A-B920-4435-927B-2639781C2C64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FC925A-4B49-4652-B1A6-FECFB2330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24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AC735A-B920-4435-927B-2639781C2C64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FC925A-4B49-4652-B1A6-FECFB2330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AC735A-B920-4435-927B-2639781C2C64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FC925A-4B49-4652-B1A6-FECFB2330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1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AC735A-B920-4435-927B-2639781C2C64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FC925A-4B49-4652-B1A6-FECFB2330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50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AC735A-B920-4435-927B-2639781C2C64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FC925A-4B49-4652-B1A6-FECFB2330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5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AC735A-B920-4435-927B-2639781C2C64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FC925A-4B49-4652-B1A6-FECFB2330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47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AC735A-B920-4435-927B-2639781C2C64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FC925A-4B49-4652-B1A6-FECFB2330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90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AC735A-B920-4435-927B-2639781C2C64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FC925A-4B49-4652-B1A6-FECFB2330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83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AC735A-B920-4435-927B-2639781C2C64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FC925A-4B49-4652-B1A6-FECFB2330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AC735A-B920-4435-927B-2639781C2C64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FC925A-4B49-4652-B1A6-FECFB2330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11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AC735A-B920-4435-927B-2639781C2C64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FC925A-4B49-4652-B1A6-FECFB2330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6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2.www.unesco.org/new/fileadmin/MULTIMEDIA/HQ/ICE/2012_world_oer_congress_logo_en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8" y="4247152"/>
            <a:ext cx="1905000" cy="251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2209800" y="6180991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World OER Congress               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20</a:t>
            </a:r>
            <a:r>
              <a:rPr lang="en-US" sz="2000" b="1" baseline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– 22 June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2012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51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ol-oer.weebly.com/" TargetMode="External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ol.org/OERbasicguid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r>
              <a:rPr lang="en-US" sz="3200" b="1" dirty="0" smtClean="0"/>
              <a:t>What are Open Educational Resources?</a:t>
            </a:r>
            <a:endParaRPr lang="en-US" sz="3200" b="1" dirty="0"/>
          </a:p>
        </p:txBody>
      </p:sp>
      <p:pic>
        <p:nvPicPr>
          <p:cNvPr id="5" name="Picture 2" descr="http://anulik.edublogs.org/files/2010/11/oer-23g03x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14" y="1752600"/>
            <a:ext cx="4762500" cy="3571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75114" y="5410200"/>
            <a:ext cx="70974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 err="1" smtClean="0"/>
              <a:t>Ms</a:t>
            </a:r>
            <a:r>
              <a:rPr lang="en-US" sz="1650" dirty="0" smtClean="0"/>
              <a:t> Zeynep Varoglu, UNESCO</a:t>
            </a:r>
          </a:p>
          <a:p>
            <a:r>
              <a:rPr lang="en-US" sz="1650" dirty="0" err="1" smtClean="0"/>
              <a:t>Ms</a:t>
            </a:r>
            <a:r>
              <a:rPr lang="en-US" sz="1650" dirty="0" smtClean="0"/>
              <a:t> Trudi van Wyk, Commonwealth of Learning</a:t>
            </a:r>
          </a:p>
          <a:p>
            <a:r>
              <a:rPr lang="en-US" sz="1650" dirty="0" err="1"/>
              <a:t>Mr</a:t>
            </a:r>
            <a:r>
              <a:rPr lang="en-US" sz="1650" dirty="0"/>
              <a:t> Neil Butcher, Neil Butcher and Associates</a:t>
            </a:r>
          </a:p>
          <a:p>
            <a:endParaRPr lang="en-US" sz="1650" dirty="0"/>
          </a:p>
        </p:txBody>
      </p:sp>
      <p:sp>
        <p:nvSpPr>
          <p:cNvPr id="3" name="Rectangle 2"/>
          <p:cNvSpPr/>
          <p:nvPr/>
        </p:nvSpPr>
        <p:spPr>
          <a:xfrm>
            <a:off x="4096657" y="5197517"/>
            <a:ext cx="50292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Image: http://ocsld.brookesblogs.net/2012/02/09/another-successful-bid-openline/</a:t>
            </a:r>
          </a:p>
        </p:txBody>
      </p:sp>
    </p:spTree>
    <p:extLst>
      <p:ext uri="{BB962C8B-B14F-4D97-AF65-F5344CB8AC3E}">
        <p14:creationId xmlns:p14="http://schemas.microsoft.com/office/powerpoint/2010/main" val="22352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ikieducator.org/images/7/7a/Recyclethis-1858075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30" y="1295400"/>
            <a:ext cx="5333998" cy="4267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Using OER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943600" y="2819400"/>
            <a:ext cx="1981200" cy="533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Customisation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943600" y="3657600"/>
            <a:ext cx="1981200" cy="533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Localisation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943600" y="4495800"/>
            <a:ext cx="1981200" cy="533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943600" y="5334000"/>
            <a:ext cx="1981200" cy="533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Contextualisation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943600" y="1143000"/>
            <a:ext cx="1981200" cy="533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Share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943600" y="1981200"/>
            <a:ext cx="1981200" cy="533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Contribution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981200" y="5552932"/>
            <a:ext cx="554445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/>
              <a:t>Image: http://wikieducator.org/OERF:FAQs/Open_Education_Resources/</a:t>
            </a:r>
          </a:p>
        </p:txBody>
      </p:sp>
    </p:spTree>
    <p:extLst>
      <p:ext uri="{BB962C8B-B14F-4D97-AF65-F5344CB8AC3E}">
        <p14:creationId xmlns:p14="http://schemas.microsoft.com/office/powerpoint/2010/main" val="169497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harnessing OER?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600200"/>
          </a:xfrm>
        </p:spPr>
        <p:txBody>
          <a:bodyPr/>
          <a:lstStyle/>
          <a:p>
            <a:r>
              <a:rPr lang="en-US" sz="2400" dirty="0" smtClean="0"/>
              <a:t>Increased availability of high quality, relevant materials can contribute to quality teaching and learning</a:t>
            </a:r>
          </a:p>
          <a:p>
            <a:r>
              <a:rPr lang="en-US" sz="2400" dirty="0" smtClean="0"/>
              <a:t>Adaptation of materials can be a mechanism for constructing roles of educators and students</a:t>
            </a:r>
          </a:p>
          <a:p>
            <a:r>
              <a:rPr lang="en-US" sz="2400" dirty="0" smtClean="0"/>
              <a:t>Build capacity in production of high quality materials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44"/>
          <a:stretch/>
        </p:blipFill>
        <p:spPr>
          <a:xfrm>
            <a:off x="4876800" y="3568700"/>
            <a:ext cx="3901593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805070" y="6201196"/>
            <a:ext cx="554445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/>
              <a:t>Image: </a:t>
            </a:r>
            <a:r>
              <a:rPr lang="fr-FR" sz="1050" dirty="0" smtClean="0"/>
              <a:t>Commonwealth of Learning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3331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4077">
            <a:off x="4434340" y="1476864"/>
            <a:ext cx="1533525" cy="64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1273">
            <a:off x="4323466" y="1480208"/>
            <a:ext cx="2479165" cy="784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Where</a:t>
            </a:r>
            <a:r>
              <a:rPr lang="fr-FR" dirty="0" smtClean="0"/>
              <a:t> do I </a:t>
            </a:r>
            <a:r>
              <a:rPr lang="fr-FR" dirty="0" err="1" smtClean="0"/>
              <a:t>find</a:t>
            </a:r>
            <a:r>
              <a:rPr lang="fr-FR" dirty="0" smtClean="0"/>
              <a:t> OER?</a:t>
            </a:r>
            <a:endParaRPr lang="fr-FR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3886200" cy="533400"/>
          </a:xfrm>
        </p:spPr>
        <p:txBody>
          <a:bodyPr/>
          <a:lstStyle/>
          <a:p>
            <a:pPr marL="914400" lvl="2" indent="0">
              <a:buNone/>
            </a:pPr>
            <a:r>
              <a:rPr lang="en-US" dirty="0" smtClean="0"/>
              <a:t>OER </a:t>
            </a:r>
            <a:r>
              <a:rPr lang="en-US" dirty="0"/>
              <a:t>search </a:t>
            </a:r>
            <a:r>
              <a:rPr lang="en-US" dirty="0" smtClean="0"/>
              <a:t>facilities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1477">
            <a:off x="4568281" y="2252808"/>
            <a:ext cx="1777856" cy="693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7757">
            <a:off x="1952624" y="1776993"/>
            <a:ext cx="2190750" cy="752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48865" y="3296934"/>
            <a:ext cx="3429000" cy="5433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r>
              <a:rPr lang="en-US" dirty="0" smtClean="0"/>
              <a:t>OER repositories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86" y="2388916"/>
            <a:ext cx="3533775" cy="931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8738">
            <a:off x="3064456" y="2111030"/>
            <a:ext cx="2181225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1285830" y="5150070"/>
            <a:ext cx="3524338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r>
              <a:rPr lang="en-US" dirty="0" smtClean="0"/>
              <a:t>OER Directory sites</a:t>
            </a:r>
          </a:p>
          <a:p>
            <a:pPr marL="914400" lvl="2" indent="0">
              <a:buFont typeface="Arial" pitchFamily="34" charset="0"/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71" y="3700665"/>
            <a:ext cx="5210175" cy="64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4398">
            <a:off x="6840146" y="3963567"/>
            <a:ext cx="2339917" cy="769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0038">
            <a:off x="527484" y="4191193"/>
            <a:ext cx="2671763" cy="614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image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0694">
            <a:off x="3319486" y="4064633"/>
            <a:ext cx="1671166" cy="86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1862">
            <a:off x="4848176" y="5235226"/>
            <a:ext cx="1724113" cy="985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3754">
            <a:off x="6352191" y="5222576"/>
            <a:ext cx="2353251" cy="603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LH_header"/>
          <p:cNvPicPr/>
          <p:nvPr/>
        </p:nvPicPr>
        <p:blipFill rotWithShape="1">
          <a:blip r:embed="rId14"/>
          <a:srcRect l="14126" t="40441" r="77511"/>
          <a:stretch/>
        </p:blipFill>
        <p:spPr bwMode="auto">
          <a:xfrm rot="1031791">
            <a:off x="6453996" y="5898239"/>
            <a:ext cx="655608" cy="83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1" t="14485" r="9813" b="11110"/>
          <a:stretch/>
        </p:blipFill>
        <p:spPr bwMode="auto">
          <a:xfrm rot="553451">
            <a:off x="4008881" y="5586774"/>
            <a:ext cx="831000" cy="646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/>
          <a:lstStyle/>
          <a:p>
            <a:r>
              <a:rPr lang="en-US" sz="3600" dirty="0" smtClean="0"/>
              <a:t>Materials Development Process</a:t>
            </a:r>
            <a:endParaRPr lang="en-US" sz="36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57972638"/>
              </p:ext>
            </p:extLst>
          </p:nvPr>
        </p:nvGraphicFramePr>
        <p:xfrm>
          <a:off x="1905000" y="1219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6248400" y="16002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Map Curriculum</a:t>
            </a:r>
            <a:endParaRPr lang="en-US" sz="1200" dirty="0"/>
          </a:p>
        </p:txBody>
      </p:sp>
      <p:sp>
        <p:nvSpPr>
          <p:cNvPr id="9" name="Rounded Rectangle 8"/>
          <p:cNvSpPr/>
          <p:nvPr/>
        </p:nvSpPr>
        <p:spPr>
          <a:xfrm>
            <a:off x="7162800" y="26670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Identify OER</a:t>
            </a:r>
            <a:endParaRPr lang="en-US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6781800" y="38100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Determine OER Usage</a:t>
            </a:r>
            <a:endParaRPr lang="en-US" sz="1200" dirty="0"/>
          </a:p>
        </p:txBody>
      </p:sp>
      <p:sp>
        <p:nvSpPr>
          <p:cNvPr id="11" name="Rounded Rectangle 10"/>
          <p:cNvSpPr/>
          <p:nvPr/>
        </p:nvSpPr>
        <p:spPr>
          <a:xfrm>
            <a:off x="5257800" y="54102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Create Usage Guides</a:t>
            </a:r>
            <a:endParaRPr lang="en-US" sz="1200" dirty="0"/>
          </a:p>
        </p:txBody>
      </p:sp>
      <p:sp>
        <p:nvSpPr>
          <p:cNvPr id="12" name="Rounded Rectangle 11"/>
          <p:cNvSpPr/>
          <p:nvPr/>
        </p:nvSpPr>
        <p:spPr>
          <a:xfrm>
            <a:off x="2286000" y="1583267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Revise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4010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/>
          <a:lstStyle/>
          <a:p>
            <a:r>
              <a:rPr lang="en-US" sz="3600" dirty="0" smtClean="0"/>
              <a:t>Materials Development Process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95400"/>
            <a:ext cx="6096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429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600" dirty="0" smtClean="0"/>
              <a:t>What can governments do to embrace OER?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848600" cy="16002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lvl="2"/>
            <a:r>
              <a:rPr lang="en-US" dirty="0" smtClean="0"/>
              <a:t>Fostering awareness and use of OER</a:t>
            </a:r>
          </a:p>
          <a:p>
            <a:pPr lvl="2"/>
            <a:r>
              <a:rPr lang="en-US" dirty="0" smtClean="0"/>
              <a:t>ICT </a:t>
            </a:r>
            <a:r>
              <a:rPr lang="en-US" dirty="0"/>
              <a:t>and </a:t>
            </a:r>
            <a:r>
              <a:rPr lang="en-US" dirty="0" smtClean="0"/>
              <a:t>connectivity </a:t>
            </a:r>
            <a:r>
              <a:rPr lang="en-US" dirty="0"/>
              <a:t>strategies</a:t>
            </a:r>
          </a:p>
          <a:p>
            <a:pPr lvl="2"/>
            <a:r>
              <a:rPr lang="en-US" dirty="0" smtClean="0"/>
              <a:t>Include OER in educational policy and strategies</a:t>
            </a:r>
          </a:p>
          <a:p>
            <a:pPr lvl="2"/>
            <a:r>
              <a:rPr lang="en-US" dirty="0" smtClean="0"/>
              <a:t>Promote and adopt open </a:t>
            </a:r>
            <a:r>
              <a:rPr lang="en-US" dirty="0" err="1" smtClean="0"/>
              <a:t>licencing</a:t>
            </a:r>
            <a:r>
              <a:rPr lang="en-US" dirty="0" smtClean="0"/>
              <a:t> frameworks</a:t>
            </a:r>
          </a:p>
          <a:p>
            <a:pPr lvl="2"/>
            <a:r>
              <a:rPr lang="en-US" dirty="0" smtClean="0"/>
              <a:t>Support sustainable development and sharing of OER</a:t>
            </a:r>
          </a:p>
          <a:p>
            <a:pPr lvl="2"/>
            <a:r>
              <a:rPr lang="en-US" dirty="0" smtClean="0"/>
              <a:t>Foster strategic alliances for OER</a:t>
            </a:r>
          </a:p>
          <a:p>
            <a:pPr lvl="2"/>
            <a:r>
              <a:rPr lang="en-US" dirty="0" smtClean="0"/>
              <a:t>Advocacy</a:t>
            </a:r>
          </a:p>
          <a:p>
            <a:pPr lvl="2"/>
            <a:r>
              <a:rPr lang="en-US" dirty="0" smtClean="0"/>
              <a:t>Address language and cultural contexts</a:t>
            </a:r>
          </a:p>
          <a:p>
            <a:pPr lvl="2"/>
            <a:r>
              <a:rPr lang="en-US" dirty="0" smtClean="0"/>
              <a:t>Promote more research in OER</a:t>
            </a:r>
          </a:p>
          <a:p>
            <a:pPr lvl="2"/>
            <a:r>
              <a:rPr lang="en-US" dirty="0" smtClean="0"/>
              <a:t>Facilitate finding, retrieving and sharing of OER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77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600" dirty="0" smtClean="0"/>
              <a:t>What can institutions do to embrace OER?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848600" cy="160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	</a:t>
            </a:r>
          </a:p>
          <a:p>
            <a:pPr lvl="2"/>
            <a:r>
              <a:rPr lang="en-US" dirty="0" smtClean="0"/>
              <a:t>Institutional strategies for the integration of OER</a:t>
            </a:r>
          </a:p>
          <a:p>
            <a:pPr lvl="2"/>
            <a:r>
              <a:rPr lang="en-US" dirty="0" smtClean="0"/>
              <a:t>Incentives for development, acquisition and adaptation of quality teaching and learning materials</a:t>
            </a:r>
          </a:p>
          <a:p>
            <a:pPr lvl="2"/>
            <a:r>
              <a:rPr lang="en-US" dirty="0" smtClean="0"/>
              <a:t>Quality teaching and learning materials as part of internal quality processes</a:t>
            </a:r>
          </a:p>
          <a:p>
            <a:pPr lvl="2"/>
            <a:r>
              <a:rPr lang="en-US" dirty="0" smtClean="0"/>
              <a:t>Flexible IPR and copyright policies</a:t>
            </a:r>
          </a:p>
          <a:p>
            <a:pPr lvl="2"/>
            <a:r>
              <a:rPr lang="en-US" dirty="0" smtClean="0"/>
              <a:t>Advocacy and capacity building</a:t>
            </a:r>
          </a:p>
          <a:p>
            <a:pPr lvl="2"/>
            <a:r>
              <a:rPr lang="en-US" dirty="0" smtClean="0"/>
              <a:t>ICT and connectivity</a:t>
            </a:r>
          </a:p>
          <a:p>
            <a:pPr lvl="2"/>
            <a:r>
              <a:rPr lang="en-US" dirty="0"/>
              <a:t>Facilitate finding, retrieving and sharing of OER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0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Why should OER become a matter of public </a:t>
            </a:r>
            <a:r>
              <a:rPr lang="en-US" sz="4000" dirty="0" smtClean="0"/>
              <a:t>(open) policy</a:t>
            </a:r>
            <a:r>
              <a:rPr lang="en-US" sz="40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2127409"/>
            <a:ext cx="74676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basic argument of open policy is that when public money is used to fund </a:t>
            </a:r>
            <a:r>
              <a:rPr lang="en-US" sz="2400" dirty="0" smtClean="0"/>
              <a:t>research, development </a:t>
            </a:r>
            <a:r>
              <a:rPr lang="en-US" sz="2400" dirty="0"/>
              <a:t>or other </a:t>
            </a:r>
            <a:r>
              <a:rPr lang="en-US" sz="2400" dirty="0" smtClean="0"/>
              <a:t>educational, academic </a:t>
            </a:r>
            <a:r>
              <a:rPr lang="en-US" sz="2400" dirty="0"/>
              <a:t>and information-generating activities, the product of those activities should be freely available to the public that paid for it. </a:t>
            </a:r>
            <a:endParaRPr lang="en-US" sz="2400" dirty="0" smtClean="0"/>
          </a:p>
          <a:p>
            <a:pPr algn="r"/>
            <a:r>
              <a:rPr lang="en-US" dirty="0" err="1" smtClean="0"/>
              <a:t>Dr</a:t>
            </a:r>
            <a:r>
              <a:rPr lang="en-US" dirty="0" smtClean="0"/>
              <a:t> Cable Green, Creative Commons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81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38760"/>
            <a:ext cx="2219845" cy="2961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400"/>
            <a:ext cx="3429000" cy="434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668" y="3310466"/>
            <a:ext cx="2286001" cy="3019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534" y="228600"/>
            <a:ext cx="2298135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3317412"/>
            <a:ext cx="2234123" cy="3005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555525" y="6247528"/>
            <a:ext cx="554445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 smtClean="0"/>
              <a:t>Images: Commonwealth of Learning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194591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654"/>
            <a:ext cx="9220200" cy="611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259265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http://col-oer.weebly.com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7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Basic Guide to OER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4858266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www.col.org/OERbasicguide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80781"/>
            <a:ext cx="3429000" cy="434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82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908">
            <a:off x="2348716" y="1415512"/>
            <a:ext cx="5628181" cy="4020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67400" y="749838"/>
            <a:ext cx="22962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Thank you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5552932"/>
            <a:ext cx="554445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/>
              <a:t>Image: http://anulik.edublogs.org/2010/11/22/skype-conferance-based-on-oer</a:t>
            </a:r>
            <a:r>
              <a:rPr lang="fr-FR" sz="1050" dirty="0" smtClean="0"/>
              <a:t>/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200310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OER is NOT the same as…..</a:t>
            </a:r>
            <a:endParaRPr lang="en-US" dirty="0"/>
          </a:p>
        </p:txBody>
      </p:sp>
      <p:pic>
        <p:nvPicPr>
          <p:cNvPr id="1026" name="Picture 2" descr="New Study shows that E-Learning is about the Same as Bef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16573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3741">
            <a:off x="2615585" y="3182317"/>
            <a:ext cx="1800225" cy="1314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2"/>
          <a:stretch/>
        </p:blipFill>
        <p:spPr bwMode="auto">
          <a:xfrm rot="20556922">
            <a:off x="5443537" y="3161592"/>
            <a:ext cx="2524125" cy="1636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cdrs.columbia.edu/cdrsmain/wp-content/uploads/2011/08/OpenAccesslogo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64895">
            <a:off x="6555823" y="5275220"/>
            <a:ext cx="2133600" cy="769856"/>
          </a:xfrm>
          <a:prstGeom prst="rect">
            <a:avLst/>
          </a:prstGeom>
          <a:noFill/>
        </p:spPr>
      </p:pic>
      <p:pic>
        <p:nvPicPr>
          <p:cNvPr id="11" name="Picture 3" descr="C:\Users\jdaniel\Desktop\IALG\opensourc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4897661"/>
            <a:ext cx="1523999" cy="1181282"/>
          </a:xfrm>
          <a:prstGeom prst="rect">
            <a:avLst/>
          </a:prstGeom>
          <a:noFill/>
        </p:spPr>
      </p:pic>
      <p:pic>
        <p:nvPicPr>
          <p:cNvPr id="1030" name="Picture 6" descr="http://www.snuglies.com/wp-content/uploads/2011/07/distance-learning-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9745">
            <a:off x="3200400" y="1142999"/>
            <a:ext cx="1685925" cy="1674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8611">
            <a:off x="5943600" y="1220382"/>
            <a:ext cx="2609850" cy="1519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20979811">
            <a:off x="4167066" y="1485568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Online Learning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3370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OER?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219200"/>
            <a:ext cx="8229600" cy="160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Any educational resource</a:t>
            </a:r>
            <a:r>
              <a:rPr lang="en-CA" dirty="0" smtClean="0"/>
              <a:t>/materials that may be freely accessed, reused, modified and shared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….openly available for use without paying royalties/</a:t>
            </a:r>
            <a:r>
              <a:rPr lang="en-US" dirty="0" err="1" smtClean="0"/>
              <a:t>licence</a:t>
            </a:r>
            <a:r>
              <a:rPr lang="en-US" dirty="0" smtClean="0"/>
              <a:t> fees</a:t>
            </a:r>
            <a:endParaRPr lang="en-US" dirty="0"/>
          </a:p>
        </p:txBody>
      </p:sp>
      <p:pic>
        <p:nvPicPr>
          <p:cNvPr id="5" name="Picture 2" descr="http://foothillglobalaccess.pbworks.com/f/1186340392/no_dollars_text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81400"/>
            <a:ext cx="2238375" cy="2524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52863"/>
            <a:ext cx="3035481" cy="198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81400" y="5747519"/>
            <a:ext cx="554445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/>
              <a:t>Image: http://foothillglobalaccess.pbworks.com/w/page/13095903/Open_Educational_Resources</a:t>
            </a:r>
          </a:p>
          <a:p>
            <a:r>
              <a:rPr lang="fr-FR" sz="1050" dirty="0"/>
              <a:t>http://www.globalkap.com/Industries/Legal</a:t>
            </a:r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80168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OER?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219200"/>
            <a:ext cx="8229600" cy="160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mtClean="0"/>
              <a:t>Any educational resource</a:t>
            </a:r>
            <a:r>
              <a:rPr lang="en-CA" smtClean="0"/>
              <a:t>/materials that may be freely accessed, reused, modified and shared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mtClean="0"/>
              <a:t>….openly available for use without paying royalties/licence fees</a:t>
            </a:r>
            <a:endParaRPr lang="en-US" dirty="0"/>
          </a:p>
        </p:txBody>
      </p:sp>
      <p:pic>
        <p:nvPicPr>
          <p:cNvPr id="10" name="Picture 2" descr="http://education-portal.com/cimages/multimages/16/laptop-electronic-boo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016" y="3393387"/>
            <a:ext cx="3840784" cy="2886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 rot="21174221">
            <a:off x="3135631" y="3266604"/>
            <a:ext cx="11080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www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21174221">
            <a:off x="3154832" y="3648361"/>
            <a:ext cx="70192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38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www</a:t>
            </a:r>
            <a:endParaRPr lang="en-U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38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21174221">
            <a:off x="3131166" y="3861649"/>
            <a:ext cx="58586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38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www</a:t>
            </a:r>
            <a:endParaRPr lang="en-US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38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21174221">
            <a:off x="3138437" y="4032997"/>
            <a:ext cx="502061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38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www</a:t>
            </a:r>
            <a:endParaRPr lang="en-US" sz="11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38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" t="9962" r="5437" b="6357"/>
          <a:stretch/>
        </p:blipFill>
        <p:spPr bwMode="auto">
          <a:xfrm rot="1326512">
            <a:off x="3607855" y="3938179"/>
            <a:ext cx="434741" cy="31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724400" y="6019800"/>
            <a:ext cx="554445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/>
              <a:t>Image: http://education-portal.com/articles/Open_Education_Week_The_Open_Policy_Solution.html</a:t>
            </a:r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67630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OER?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3352800"/>
            <a:ext cx="563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Curriculum frameworks and maps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Course materials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Documents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Books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Research articles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Multimedia applications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Podcasts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Videos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Software and </a:t>
            </a:r>
            <a:r>
              <a:rPr lang="en-US" dirty="0" err="1" smtClean="0"/>
              <a:t>programmes</a:t>
            </a:r>
            <a:r>
              <a:rPr lang="en-US" dirty="0" smtClean="0"/>
              <a:t>…….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600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Any educational resource</a:t>
            </a:r>
            <a:r>
              <a:rPr lang="en-CA" dirty="0" smtClean="0"/>
              <a:t>/materials </a:t>
            </a:r>
            <a:r>
              <a:rPr lang="en-CA" dirty="0"/>
              <a:t>that may be freely accessed, reused, modified and </a:t>
            </a:r>
            <a:r>
              <a:rPr lang="en-CA" dirty="0" smtClean="0"/>
              <a:t>shared</a:t>
            </a:r>
          </a:p>
          <a:p>
            <a:pPr marL="0" indent="0" algn="ctr">
              <a:buNone/>
            </a:pPr>
            <a:r>
              <a:rPr lang="en-US" dirty="0" smtClean="0"/>
              <a:t>….openly available for use without paying royalties/</a:t>
            </a:r>
            <a:r>
              <a:rPr lang="en-US" dirty="0" err="1" smtClean="0"/>
              <a:t>licence</a:t>
            </a:r>
            <a:r>
              <a:rPr lang="en-US" dirty="0" smtClean="0"/>
              <a:t> fees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69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</a:t>
            </a:r>
            <a:r>
              <a:rPr lang="en-US" dirty="0" err="1" smtClean="0"/>
              <a:t>Licence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990600"/>
            <a:ext cx="5791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Free to access and share:</a:t>
            </a:r>
          </a:p>
          <a:p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Give credit to the original author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If you change or build upon this work, you distribute it under the same open </a:t>
            </a:r>
            <a:r>
              <a:rPr lang="en-US" sz="2400" dirty="0" err="1" smtClean="0"/>
              <a:t>licence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For non-commercial use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Not allow to make derivatives/changes…..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57400" y="4314587"/>
            <a:ext cx="7086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Other Rights — In no way are any of </a:t>
            </a:r>
            <a:r>
              <a:rPr lang="en-US" dirty="0" smtClean="0"/>
              <a:t>these rights </a:t>
            </a:r>
            <a:r>
              <a:rPr lang="en-US" dirty="0"/>
              <a:t>affected by the license: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author's </a:t>
            </a:r>
            <a:r>
              <a:rPr lang="en-US" b="1" dirty="0" smtClean="0"/>
              <a:t>intellectual </a:t>
            </a:r>
            <a:r>
              <a:rPr lang="en-US" b="1" dirty="0"/>
              <a:t>property rights</a:t>
            </a:r>
            <a:r>
              <a:rPr lang="en-US" dirty="0"/>
              <a:t>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Your </a:t>
            </a:r>
            <a:r>
              <a:rPr lang="en-US" b="1" dirty="0"/>
              <a:t>fair dealing</a:t>
            </a:r>
            <a:r>
              <a:rPr lang="en-US" dirty="0"/>
              <a:t> or </a:t>
            </a:r>
            <a:r>
              <a:rPr lang="en-US" b="1" dirty="0"/>
              <a:t>fair use rights</a:t>
            </a:r>
            <a:r>
              <a:rPr lang="en-US" dirty="0"/>
              <a:t>, or other applicable copyright exceptions and limitations;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author's </a:t>
            </a:r>
            <a:r>
              <a:rPr lang="en-US" b="1" dirty="0"/>
              <a:t>moral </a:t>
            </a:r>
            <a:r>
              <a:rPr lang="en-US" b="1" dirty="0" smtClean="0"/>
              <a:t>rights</a:t>
            </a:r>
            <a:r>
              <a:rPr lang="en-US" dirty="0"/>
              <a:t>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Rights other persons may have either in the work itself or in how the work is used, such as </a:t>
            </a:r>
            <a:r>
              <a:rPr lang="en-US" b="1" dirty="0"/>
              <a:t>publicity</a:t>
            </a:r>
            <a:r>
              <a:rPr lang="en-US" dirty="0"/>
              <a:t> or privacy rights. 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600200" y="927628"/>
            <a:ext cx="5791200" cy="3339726"/>
            <a:chOff x="1538287" y="1066800"/>
            <a:chExt cx="6019800" cy="4101726"/>
          </a:xfrm>
        </p:grpSpPr>
        <p:pic>
          <p:nvPicPr>
            <p:cNvPr id="44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287" y="1066800"/>
              <a:ext cx="6019800" cy="41017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1968137" y="3250474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by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823063" y="4711337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sa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10000" y="3250474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nc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15000" y="3248291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nd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3544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Licence</a:t>
            </a:r>
            <a:r>
              <a:rPr lang="en-US" dirty="0" smtClean="0"/>
              <a:t> Types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77"/>
          <a:stretch/>
        </p:blipFill>
        <p:spPr bwMode="auto">
          <a:xfrm>
            <a:off x="76200" y="1600200"/>
            <a:ext cx="8991600" cy="319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82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600200"/>
          </a:xfrm>
        </p:spPr>
        <p:txBody>
          <a:bodyPr/>
          <a:lstStyle/>
          <a:p>
            <a:r>
              <a:rPr lang="en-US" sz="2400" dirty="0" smtClean="0"/>
              <a:t>What aspects of OER interest  you</a:t>
            </a:r>
            <a:r>
              <a:rPr lang="en-US" sz="2400" dirty="0" smtClean="0"/>
              <a:t>?  Why?</a:t>
            </a:r>
          </a:p>
          <a:p>
            <a:r>
              <a:rPr lang="en-US" sz="2400" dirty="0" smtClean="0"/>
              <a:t>What potential benefits do you see from harnessing OER in your context?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805070" y="6201196"/>
            <a:ext cx="554445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/>
              <a:t>Image: </a:t>
            </a:r>
            <a:r>
              <a:rPr lang="fr-FR" sz="1050" dirty="0" smtClean="0"/>
              <a:t>Commonwealth of Learning</a:t>
            </a:r>
            <a:endParaRPr lang="fr-FR" sz="10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59" b="13530"/>
          <a:stretch/>
        </p:blipFill>
        <p:spPr>
          <a:xfrm>
            <a:off x="2667000" y="2743200"/>
            <a:ext cx="4495800" cy="3332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467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632</Words>
  <Application>Microsoft Office PowerPoint</Application>
  <PresentationFormat>On-screen Show (4:3)</PresentationFormat>
  <Paragraphs>135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What are Open Educational Resources?</vt:lpstr>
      <vt:lpstr>A Basic Guide to OER</vt:lpstr>
      <vt:lpstr>OER is NOT the same as…..</vt:lpstr>
      <vt:lpstr>What is an OER?</vt:lpstr>
      <vt:lpstr>What is an OER?</vt:lpstr>
      <vt:lpstr>What is an OER?</vt:lpstr>
      <vt:lpstr>Open Licence</vt:lpstr>
      <vt:lpstr>Licence Types</vt:lpstr>
      <vt:lpstr>Questions?</vt:lpstr>
      <vt:lpstr>Using OER</vt:lpstr>
      <vt:lpstr>Benefits of harnessing OER?</vt:lpstr>
      <vt:lpstr>Where do I find OER?</vt:lpstr>
      <vt:lpstr>Materials Development Process</vt:lpstr>
      <vt:lpstr>Materials Development Process</vt:lpstr>
      <vt:lpstr>What can governments do to embrace OER?</vt:lpstr>
      <vt:lpstr>What can institutions do to embrace OER?</vt:lpstr>
      <vt:lpstr>Why should OER become a matter of public (open) policy?</vt:lpstr>
      <vt:lpstr>PowerPoint Presentation</vt:lpstr>
      <vt:lpstr>PowerPoint Presentation</vt:lpstr>
      <vt:lpstr>PowerPoint Presentation</vt:lpstr>
    </vt:vector>
  </TitlesOfParts>
  <Company>Commonwealth of 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Trudi Van Wyk</dc:creator>
  <cp:lastModifiedBy>Trudi Van Wyk</cp:lastModifiedBy>
  <cp:revision>34</cp:revision>
  <dcterms:created xsi:type="dcterms:W3CDTF">2012-04-22T09:23:14Z</dcterms:created>
  <dcterms:modified xsi:type="dcterms:W3CDTF">2012-06-19T12:05:29Z</dcterms:modified>
</cp:coreProperties>
</file>